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3" r:id="rId5"/>
    <p:sldId id="262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373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312202" cy="551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3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50292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3713.tif"/>
          <p:cNvPicPr>
            <a:picLocks noChangeAspect="1"/>
          </p:cNvPicPr>
          <p:nvPr/>
        </p:nvPicPr>
        <p:blipFill>
          <a:blip r:embed="rId3" cstate="print"/>
          <a:srcRect t="-1411" r="9019"/>
          <a:stretch>
            <a:fillRect/>
          </a:stretch>
        </p:blipFill>
        <p:spPr>
          <a:xfrm>
            <a:off x="381000" y="381000"/>
            <a:ext cx="3505200" cy="547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0"/>
            <a:ext cx="4114800" cy="2743200"/>
          </a:xfrm>
        </p:spPr>
      </p:pic>
      <p:pic>
        <p:nvPicPr>
          <p:cNvPr id="5" name="Рисунок 4" descr="IMG_3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962400"/>
            <a:ext cx="3924300" cy="2616200"/>
          </a:xfrm>
          <a:prstGeom prst="rect">
            <a:avLst/>
          </a:prstGeom>
        </p:spPr>
      </p:pic>
      <p:pic>
        <p:nvPicPr>
          <p:cNvPr id="7" name="Содержимое 3" descr="IMG_3740.JPG"/>
          <p:cNvPicPr>
            <a:picLocks noChangeAspect="1"/>
          </p:cNvPicPr>
          <p:nvPr/>
        </p:nvPicPr>
        <p:blipFill>
          <a:blip r:embed="rId4" cstate="print"/>
          <a:srcRect l="-509" t="11785" r="19695" b="4876"/>
          <a:stretch>
            <a:fillRect/>
          </a:stretch>
        </p:blipFill>
        <p:spPr>
          <a:xfrm>
            <a:off x="381000" y="381000"/>
            <a:ext cx="4876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81" r="29797"/>
          <a:stretch>
            <a:fillRect/>
          </a:stretch>
        </p:blipFill>
        <p:spPr>
          <a:xfrm>
            <a:off x="3657600" y="152400"/>
            <a:ext cx="5257800" cy="529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6880.JPG"/>
          <p:cNvPicPr>
            <a:picLocks noChangeAspect="1"/>
          </p:cNvPicPr>
          <p:nvPr/>
        </p:nvPicPr>
        <p:blipFill>
          <a:blip r:embed="rId3" cstate="print"/>
          <a:srcRect l="20000" t="17778" r="16667" b="14444"/>
          <a:stretch>
            <a:fillRect/>
          </a:stretch>
        </p:blipFill>
        <p:spPr>
          <a:xfrm>
            <a:off x="304800" y="1905000"/>
            <a:ext cx="28956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6875.JPG"/>
          <p:cNvPicPr>
            <a:picLocks noChangeAspect="1"/>
          </p:cNvPicPr>
          <p:nvPr/>
        </p:nvPicPr>
        <p:blipFill>
          <a:blip r:embed="rId4" cstate="print"/>
          <a:srcRect l="7684" t="14379" r="25490"/>
          <a:stretch>
            <a:fillRect/>
          </a:stretch>
        </p:blipFill>
        <p:spPr>
          <a:xfrm>
            <a:off x="3581400" y="1905000"/>
            <a:ext cx="2438399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40" t="6734" r="16328"/>
          <a:stretch>
            <a:fillRect/>
          </a:stretch>
        </p:blipFill>
        <p:spPr>
          <a:xfrm>
            <a:off x="304800" y="304800"/>
            <a:ext cx="4343400" cy="437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6861.JPG"/>
          <p:cNvPicPr>
            <a:picLocks noChangeAspect="1"/>
          </p:cNvPicPr>
          <p:nvPr/>
        </p:nvPicPr>
        <p:blipFill>
          <a:blip r:embed="rId3" cstate="print"/>
          <a:srcRect l="25833" r="11667"/>
          <a:stretch>
            <a:fillRect/>
          </a:stretch>
        </p:blipFill>
        <p:spPr>
          <a:xfrm>
            <a:off x="4191000" y="1600200"/>
            <a:ext cx="4714875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667"/>
          <a:stretch>
            <a:fillRect/>
          </a:stretch>
        </p:blipFill>
        <p:spPr>
          <a:xfrm>
            <a:off x="3429000" y="609600"/>
            <a:ext cx="5334000" cy="3810000"/>
          </a:xfrm>
        </p:spPr>
      </p:pic>
      <p:pic>
        <p:nvPicPr>
          <p:cNvPr id="7" name="Рисунок 6" descr="IMG_6876.JPG"/>
          <p:cNvPicPr>
            <a:picLocks noChangeAspect="1"/>
          </p:cNvPicPr>
          <p:nvPr/>
        </p:nvPicPr>
        <p:blipFill>
          <a:blip r:embed="rId3" cstate="print"/>
          <a:srcRect l="27230" r="35211"/>
          <a:stretch>
            <a:fillRect/>
          </a:stretch>
        </p:blipFill>
        <p:spPr>
          <a:xfrm>
            <a:off x="152400" y="1143000"/>
            <a:ext cx="3048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59"/>
          <a:stretch>
            <a:fillRect/>
          </a:stretch>
        </p:blipFill>
        <p:spPr>
          <a:xfrm>
            <a:off x="381000" y="457200"/>
            <a:ext cx="8593459" cy="5897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921" r="2584"/>
          <a:stretch>
            <a:fillRect/>
          </a:stretch>
        </p:blipFill>
        <p:spPr>
          <a:xfrm>
            <a:off x="304800" y="304800"/>
            <a:ext cx="8617745" cy="51355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2014-02-23T06:19:04Z</dcterms:created>
  <dcterms:modified xsi:type="dcterms:W3CDTF">2014-02-26T12:00:55Z</dcterms:modified>
</cp:coreProperties>
</file>